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56" r:id="rId4"/>
    <p:sldId id="263" r:id="rId5"/>
    <p:sldId id="264" r:id="rId6"/>
    <p:sldId id="265" r:id="rId7"/>
    <p:sldId id="266" r:id="rId8"/>
    <p:sldId id="269" r:id="rId9"/>
    <p:sldId id="270" r:id="rId10"/>
    <p:sldId id="267" r:id="rId11"/>
    <p:sldId id="268" r:id="rId12"/>
    <p:sldId id="259" r:id="rId13"/>
    <p:sldId id="260" r:id="rId14"/>
    <p:sldId id="258" r:id="rId15"/>
    <p:sldId id="257" r:id="rId16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39B0A-A069-47C5-EC23-7986CD4AAD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7F25F6-4BE7-8BCD-F487-5A839C675C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6714FC-5130-5F38-C1A0-81C0CF6DE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189E-2742-4166-9BEB-82AAAAE78DB4}" type="datetimeFigureOut">
              <a:rPr lang="lv-LV" smtClean="0"/>
              <a:t>28.04.2023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54F6A-8E33-6076-1505-C22A63918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7A3C4D-02AD-F6AC-859E-AADECD913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F5B44-4774-4EEF-ADD9-D7E9550E3BF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14175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F41A9-1D2E-3BFF-2B77-16FEE5D1C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A6E3CE-B054-F99F-415E-9DCD74D439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6A957-AE76-9B3B-2256-BF3D2896F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189E-2742-4166-9BEB-82AAAAE78DB4}" type="datetimeFigureOut">
              <a:rPr lang="lv-LV" smtClean="0"/>
              <a:t>28.04.2023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44B65-E4FE-DE2D-1E44-13922A1A2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D3619-DF75-2243-1017-AB5FFDAAB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F5B44-4774-4EEF-ADD9-D7E9550E3BF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31877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0F8C0E-076C-743D-198E-1801C7BC11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2C3355-A137-6411-E4C0-7553762123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D4C34B-5AFD-9AEE-B385-B84ABDFF2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189E-2742-4166-9BEB-82AAAAE78DB4}" type="datetimeFigureOut">
              <a:rPr lang="lv-LV" smtClean="0"/>
              <a:t>28.04.2023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DC2018-2E3D-76B4-62F0-52C455684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2F993-0A76-009B-4BC8-ABF4CA1A3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F5B44-4774-4EEF-ADD9-D7E9550E3BF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68910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BF7E4-605B-49CB-D229-E6629F2CC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F364F-F0A1-7EBA-F69F-57DF45C6E7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02262E-474F-AF6B-3912-36FA30BF8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189E-2742-4166-9BEB-82AAAAE78DB4}" type="datetimeFigureOut">
              <a:rPr lang="lv-LV" smtClean="0"/>
              <a:t>28.04.2023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0398F2-AD8F-DC66-16F2-FB5640597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C1CC7-E2A2-37E3-3E11-3A085999C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F5B44-4774-4EEF-ADD9-D7E9550E3BF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57201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8C740-4802-C0D1-9DAA-A04C3F4C2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C3FB54-B62C-CCCB-C323-3FECEA3087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5907A-F832-7A88-A9E4-132DD4FC3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189E-2742-4166-9BEB-82AAAAE78DB4}" type="datetimeFigureOut">
              <a:rPr lang="lv-LV" smtClean="0"/>
              <a:t>28.04.2023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DCCA4-AE9C-D3E2-2C90-0B6B5EE98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45EC0F-3A01-25D8-49BF-4E9847960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F5B44-4774-4EEF-ADD9-D7E9550E3BF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3911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85494-21D8-7A32-608F-A8C53D9C6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2DA8A6-BDAB-015C-7063-365733AF13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8E7D11-0A75-9540-CC76-B88C98C66A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538532-FF1F-A9CF-D89F-C260DD2C7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189E-2742-4166-9BEB-82AAAAE78DB4}" type="datetimeFigureOut">
              <a:rPr lang="lv-LV" smtClean="0"/>
              <a:t>28.04.2023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0243F-632E-B05C-ED26-0BC13E905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DE0C62-946C-A539-5D25-F9A74F2A1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F5B44-4774-4EEF-ADD9-D7E9550E3BF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0391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80B8E-B61D-8243-7260-BBD8ABF95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36DC89-29AF-C732-E1C1-27AB37B67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C3BA88-3B6D-0A93-A342-A89B75C63E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0D14A2-0E2C-62DA-54B6-08E0E84AB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275F6C-B407-0420-3021-DB66D47BE9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0A7006-5536-32F4-8B9A-1DDC78983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189E-2742-4166-9BEB-82AAAAE78DB4}" type="datetimeFigureOut">
              <a:rPr lang="lv-LV" smtClean="0"/>
              <a:t>28.04.2023</a:t>
            </a:fld>
            <a:endParaRPr lang="lv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AE099C-FFD0-7280-76BE-DF93AAC67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CC2BAE-E89A-9E97-FA8C-A4EF528B4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F5B44-4774-4EEF-ADD9-D7E9550E3BF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51356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EF0-E7DB-CA66-7CBA-256498B4C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E81954-BDF8-4FA9-2921-5098B880B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189E-2742-4166-9BEB-82AAAAE78DB4}" type="datetimeFigureOut">
              <a:rPr lang="lv-LV" smtClean="0"/>
              <a:t>28.04.2023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6D285F-E354-2983-C3BA-39882611F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D6507D-64FE-8E13-7854-D53C68B6F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F5B44-4774-4EEF-ADD9-D7E9550E3BF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89673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118634-7BBE-7AAC-48DA-B53E8E966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189E-2742-4166-9BEB-82AAAAE78DB4}" type="datetimeFigureOut">
              <a:rPr lang="lv-LV" smtClean="0"/>
              <a:t>28.04.2023</a:t>
            </a:fld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25DC56-062C-D9E7-72BD-E8DD0106C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1179A5-630E-FB4F-61AB-66ECA8A2A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F5B44-4774-4EEF-ADD9-D7E9550E3BF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18203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48245-4284-1F48-CA55-BEEADB659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5B1DCE-7A36-FF8C-6C0E-53D5DD5951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96B8F5-B72A-E3D4-B2BF-3C1795F0BA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7145E4-DFF1-7A12-7C04-4B9075E6D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189E-2742-4166-9BEB-82AAAAE78DB4}" type="datetimeFigureOut">
              <a:rPr lang="lv-LV" smtClean="0"/>
              <a:t>28.04.2023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1175DD-C9F9-D88A-6ED8-C9B18FEF9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DD5636-2F82-1496-2EDA-9121A61AB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F5B44-4774-4EEF-ADD9-D7E9550E3BF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18349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97A21-BD16-6BC8-2475-4CB9BD650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29E8CB-4450-E721-592B-7972AFB729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49017B-3739-75FE-6FAF-A9BFCFA469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E77C55-300C-17B2-84CE-074B3C206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189E-2742-4166-9BEB-82AAAAE78DB4}" type="datetimeFigureOut">
              <a:rPr lang="lv-LV" smtClean="0"/>
              <a:t>28.04.2023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909EA6-C0A5-77B5-02DE-9829082BA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72BBEA-8FC5-7D33-48A6-EF63C710F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F5B44-4774-4EEF-ADD9-D7E9550E3BF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97762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793FD9-77B5-DB5E-86DA-89F11ECC2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1A8AE8-4E14-161D-66CB-1A132844B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87A9FE-0500-08EA-84B3-5C382DD7CA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6189E-2742-4166-9BEB-82AAAAE78DB4}" type="datetimeFigureOut">
              <a:rPr lang="lv-LV" smtClean="0"/>
              <a:t>28.04.2023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09348-83EF-6B49-5822-98444F2C20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FAD58-8342-97AE-B581-DF566E36C8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F5B44-4774-4EEF-ADD9-D7E9550E3BF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73506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E3B9EB0-50B0-2EC3-8907-8A54A43373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24" t="19943" r="23125" b="9351"/>
          <a:stretch/>
        </p:blipFill>
        <p:spPr>
          <a:xfrm>
            <a:off x="2295525" y="142874"/>
            <a:ext cx="7620000" cy="547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007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35AB25-A773-6FDE-1E11-76D9953723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13" t="19657" r="22578" b="4198"/>
          <a:stretch/>
        </p:blipFill>
        <p:spPr>
          <a:xfrm>
            <a:off x="1238250" y="235304"/>
            <a:ext cx="8201025" cy="624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511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5BBB1-D1B6-59C4-23E5-22EB1BBE6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v-LV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PRIVĀTĀS PAMATSKOLAS UN RĪGAS ĢIMNĀZIJAS „MAKSIMA” </a:t>
            </a:r>
            <a:br>
              <a:rPr lang="lv-LV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lv-LV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PEDAGOĢISKĀ KOLEKTĪVA DARBA PLĀNS</a:t>
            </a:r>
            <a:br>
              <a:rPr lang="lv-LV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lv-LV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202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lv-LV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./202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lv-LV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.mācību gads DECEMBRIS</a:t>
            </a:r>
            <a:br>
              <a:rPr lang="lv-LV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lv-LV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489605-5E85-69C9-AD8C-2BC9738644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34" t="23731" r="24647" b="33009"/>
          <a:stretch/>
        </p:blipFill>
        <p:spPr>
          <a:xfrm>
            <a:off x="644434" y="1088571"/>
            <a:ext cx="10608823" cy="505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070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408395-A9AD-E958-7690-3ABA3EA3DE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81" t="20515" r="23516" b="20658"/>
          <a:stretch/>
        </p:blipFill>
        <p:spPr>
          <a:xfrm>
            <a:off x="2495550" y="876300"/>
            <a:ext cx="6486525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751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D040DD-CA1C-A20A-6790-2615903043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71" t="21947" r="24063" b="7920"/>
          <a:stretch/>
        </p:blipFill>
        <p:spPr>
          <a:xfrm>
            <a:off x="2474390" y="1184638"/>
            <a:ext cx="7090819" cy="519357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D481DC8-DF0B-A050-F835-8E819BB57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PRIVĀTĀS PAMATSKOLAS UN RĪGAS ĢIMNĀZIJAS „MAKSIMA” </a:t>
            </a:r>
            <a:br>
              <a:rPr lang="lv-LV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lv-LV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PEDAGOĢISKĀ KOLEKTĪVA DARBA PLĀNS</a:t>
            </a:r>
            <a:br>
              <a:rPr lang="lv-LV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lv-LV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202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lv-LV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./202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lv-LV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.mācību gads NOVEMBRIS</a:t>
            </a:r>
            <a:br>
              <a:rPr lang="lv-LV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lv-LV" sz="3600" dirty="0"/>
          </a:p>
        </p:txBody>
      </p:sp>
    </p:spTree>
    <p:extLst>
      <p:ext uri="{BB962C8B-B14F-4D97-AF65-F5344CB8AC3E}">
        <p14:creationId xmlns:p14="http://schemas.microsoft.com/office/powerpoint/2010/main" val="2201147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1A2D5D3-E2DD-3E1E-2707-161071F1A7AC}"/>
              </a:ext>
            </a:extLst>
          </p:cNvPr>
          <p:cNvGrpSpPr/>
          <p:nvPr/>
        </p:nvGrpSpPr>
        <p:grpSpPr>
          <a:xfrm>
            <a:off x="1280161" y="235131"/>
            <a:ext cx="8168639" cy="6217920"/>
            <a:chOff x="2714624" y="219075"/>
            <a:chExt cx="6600825" cy="595312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2C63397-A386-7A51-DB6F-F4043F072C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3515" t="19657" r="22345" b="6202"/>
            <a:stretch/>
          </p:blipFill>
          <p:spPr>
            <a:xfrm>
              <a:off x="2714624" y="219075"/>
              <a:ext cx="6600825" cy="493395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150F96A-05EF-A309-11E7-52D80D4CBF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4219" t="23091" r="23047" b="46279"/>
            <a:stretch/>
          </p:blipFill>
          <p:spPr>
            <a:xfrm>
              <a:off x="2800348" y="4133850"/>
              <a:ext cx="6429375" cy="20383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80212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8CD768-353B-A9DC-24E3-00FA1F84DA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91" t="19371" r="22656" b="3338"/>
          <a:stretch/>
        </p:blipFill>
        <p:spPr>
          <a:xfrm>
            <a:off x="1333500" y="261591"/>
            <a:ext cx="8096249" cy="627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429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FAC9ED-A9B7-1E34-2EC2-CD040C3CF8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15" t="18082" r="22735" b="5343"/>
          <a:stretch/>
        </p:blipFill>
        <p:spPr>
          <a:xfrm>
            <a:off x="2412274" y="951303"/>
            <a:ext cx="7007951" cy="544949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FD2BE35-EB52-D4F3-7D16-6B9C64CEB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v-LV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PRIVĀTĀS PAMATSKOLAS UN RĪGAS ĢIMNĀZIJAS „MAKSIMA”</a:t>
            </a:r>
            <a:br>
              <a:rPr lang="lv-LV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lv-LV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PEDAGOĢISKĀ KOLEKTĪVA DARBA PLĀNS</a:t>
            </a:r>
            <a:br>
              <a:rPr lang="lv-LV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lv-LV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2022./2023.mācību gads MAIJS</a:t>
            </a:r>
            <a:br>
              <a:rPr lang="lv-LV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496578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34729D-994E-729D-55DD-7A286D358E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85" t="20326" r="22999" b="3380"/>
          <a:stretch/>
        </p:blipFill>
        <p:spPr>
          <a:xfrm>
            <a:off x="1654629" y="591428"/>
            <a:ext cx="7733211" cy="594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578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52D44F-5C59-C997-E46D-A5224FCFB2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12" t="19656" r="23126" b="5056"/>
          <a:stretch/>
        </p:blipFill>
        <p:spPr>
          <a:xfrm>
            <a:off x="1219452" y="219075"/>
            <a:ext cx="8257923" cy="627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860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CE9436-929F-B989-5194-146291F5BA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297" t="19943" r="23125" b="30821"/>
          <a:stretch/>
        </p:blipFill>
        <p:spPr>
          <a:xfrm>
            <a:off x="1071154" y="1244916"/>
            <a:ext cx="9651849" cy="436816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F989279-E505-B65C-1864-C42AD117B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PRIVĀTĀS PAMATSKOLAS UN RĪGAS ĢIMNĀZIJAS „MAKSIMA” </a:t>
            </a:r>
            <a:br>
              <a:rPr lang="lv-LV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lv-LV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PEDAGOĢISKĀ KOLEKTĪVA DARBA PLĀNS</a:t>
            </a:r>
            <a:br>
              <a:rPr lang="lv-LV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lv-LV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202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lv-LV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./202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lv-LV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.mācību gads MARTS</a:t>
            </a:r>
            <a:br>
              <a:rPr lang="lv-LV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lv-LV" sz="3600" dirty="0"/>
          </a:p>
        </p:txBody>
      </p:sp>
    </p:spTree>
    <p:extLst>
      <p:ext uri="{BB962C8B-B14F-4D97-AF65-F5344CB8AC3E}">
        <p14:creationId xmlns:p14="http://schemas.microsoft.com/office/powerpoint/2010/main" val="75428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25CAC6-AD85-3792-41F3-8B30D8B2A9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59" t="19370" r="23203" b="6202"/>
          <a:stretch/>
        </p:blipFill>
        <p:spPr>
          <a:xfrm>
            <a:off x="987250" y="0"/>
            <a:ext cx="8931813" cy="679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24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F8C46-AFB8-A01F-82E3-B473085B4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94006"/>
          </a:xfrm>
        </p:spPr>
        <p:txBody>
          <a:bodyPr>
            <a:normAutofit/>
          </a:bodyPr>
          <a:lstStyle/>
          <a:p>
            <a:pPr algn="ctr"/>
            <a:r>
              <a:rPr lang="lv-LV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PRIVĀTĀS PAMATSKOLAS UN RĪGAS ĢIMNĀZIJAS „MAKSIMA” </a:t>
            </a:r>
            <a:br>
              <a:rPr lang="lv-LV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lv-LV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PEDAGOĢISKĀ KOLEKTĪVA DARBA PLĀNS</a:t>
            </a:r>
            <a:br>
              <a:rPr lang="lv-LV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lv-LV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202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lv-LV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./202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lv-LV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.mācību gads FEBRUĀRIS</a:t>
            </a:r>
            <a:br>
              <a:rPr lang="lv-LV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lv-LV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F07CB6-AA85-5CF8-3F67-EA87CAB16C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94" t="17509" r="22656" b="34828"/>
          <a:stretch/>
        </p:blipFill>
        <p:spPr>
          <a:xfrm>
            <a:off x="990824" y="1308461"/>
            <a:ext cx="8362005" cy="404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312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AFD845E-B1D2-18AF-2C9C-E42386EDBD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12" t="19656" r="23203" b="4055"/>
          <a:stretch/>
        </p:blipFill>
        <p:spPr>
          <a:xfrm>
            <a:off x="1219200" y="204782"/>
            <a:ext cx="9096375" cy="628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621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8E58A-2D9B-6829-DFE1-382584A1E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PRIVĀTĀS PAMATSKOLAS UN RĪGAS ĢIMNĀZIJAS „MAKSIMA”</a:t>
            </a:r>
            <a:br>
              <a:rPr lang="lv-LV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lv-LV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PEDAGOĢISKĀ KOLEKTĪVA DARBA PLĀNS</a:t>
            </a:r>
            <a:br>
              <a:rPr lang="lv-LV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lv-LV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2022./2023.mācību gads JANVĀRIS</a:t>
            </a:r>
            <a:endParaRPr lang="lv-LV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F5D709-0093-4039-3775-E8466589C4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09" t="18368" r="23672" b="23092"/>
          <a:stretch/>
        </p:blipFill>
        <p:spPr>
          <a:xfrm>
            <a:off x="1447336" y="1409790"/>
            <a:ext cx="8994241" cy="555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7370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151</Words>
  <Application>Microsoft Office PowerPoint</Application>
  <PresentationFormat>Widescreen</PresentationFormat>
  <Paragraphs>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PRIVĀTĀS PAMATSKOLAS UN RĪGAS ĢIMNĀZIJAS „MAKSIMA”                                         PEDAGOĢISKĀ KOLEKTĪVA DARBA PLĀNS                                                               2022./2023.mācību gads MAIJS </vt:lpstr>
      <vt:lpstr>PowerPoint Presentation</vt:lpstr>
      <vt:lpstr>PowerPoint Presentation</vt:lpstr>
      <vt:lpstr>PRIVĀTĀS PAMATSKOLAS UN RĪGAS ĢIMNĀZIJAS „MAKSIMA”                                       PEDAGOĢISKĀ KOLEKTĪVA DARBA PLĀNS                                                2022./2023.mācību gads MARTS </vt:lpstr>
      <vt:lpstr>PowerPoint Presentation</vt:lpstr>
      <vt:lpstr>PRIVĀTĀS PAMATSKOLAS UN RĪGAS ĢIMNĀZIJAS „MAKSIMA”                                       PEDAGOĢISKĀ KOLEKTĪVA DARBA PLĀNS                                                2022./2023.mācību gads FEBRUĀRIS </vt:lpstr>
      <vt:lpstr>PowerPoint Presentation</vt:lpstr>
      <vt:lpstr>PRIVĀTĀS PAMATSKOLAS UN RĪGAS ĢIMNĀZIJAS „MAKSIMA”                                         PEDAGOĢISKĀ KOLEKTĪVA DARBA PLĀNS                                                               2022./2023.mācību gads JANVĀRIS</vt:lpstr>
      <vt:lpstr>PowerPoint Presentation</vt:lpstr>
      <vt:lpstr>PRIVĀTĀS PAMATSKOLAS UN RĪGAS ĢIMNĀZIJAS „MAKSIMA”                                       PEDAGOĢISKĀ KOLEKTĪVA DARBA PLĀNS                                                2022./2023.mācību gads DECEMBRIS </vt:lpstr>
      <vt:lpstr>PowerPoint Presentation</vt:lpstr>
      <vt:lpstr>PRIVĀTĀS PAMATSKOLAS UN RĪGAS ĢIMNĀZIJAS „MAKSIMA”                                       PEDAGOĢISKĀ KOLEKTĪVA DARBA PLĀNS                                  2022./2023.mācību gads NOVEMBRIS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Aleksandr Zelukin</dc:creator>
  <cp:lastModifiedBy>Aleksandr Zelukin</cp:lastModifiedBy>
  <cp:revision>3</cp:revision>
  <dcterms:created xsi:type="dcterms:W3CDTF">2023-04-28T11:20:41Z</dcterms:created>
  <dcterms:modified xsi:type="dcterms:W3CDTF">2023-04-28T13:56:25Z</dcterms:modified>
</cp:coreProperties>
</file>